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2F96DAB8-34FC-4764-C8FB-01102432E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23ADC169-0E97-917D-8C5D-27E02D901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biglietto da visita, Carattere&#10;&#10;Descrizione generata automaticamente">
            <a:extLst>
              <a:ext uri="{FF2B5EF4-FFF2-40B4-BE49-F238E27FC236}">
                <a16:creationId xmlns:a16="http://schemas.microsoft.com/office/drawing/2014/main" id="{A07D9CAA-BE27-40FA-6C63-13E6B92F9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DD39D726-ED70-A153-9784-C602E4188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D5BA522C-07F2-09EA-BD86-EFE7479BED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507207" y="3860381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833F604C-1B13-0196-5CBB-4B23F85F5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12</cp:revision>
  <dcterms:created xsi:type="dcterms:W3CDTF">2022-02-09T14:00:59Z</dcterms:created>
  <dcterms:modified xsi:type="dcterms:W3CDTF">2024-09-04T09:57:16Z</dcterms:modified>
</cp:coreProperties>
</file>